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Anantason Bold" charset="1" panose="00000000000000000000"/>
      <p:regular r:id="rId7"/>
    </p:embeddedFont>
    <p:embeddedFont>
      <p:font typeface="Anantason" charset="1" panose="000000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pn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D6DDE1">
                <a:alpha val="100000"/>
              </a:srgbClr>
            </a:gs>
            <a:gs pos="50000">
              <a:srgbClr val="FFFFFF">
                <a:alpha val="42000"/>
              </a:srgbClr>
            </a:gs>
            <a:gs pos="100000">
              <a:srgbClr val="FFFFFF">
                <a:alpha val="42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72359" y="9981187"/>
            <a:ext cx="7099114" cy="1254177"/>
          </a:xfrm>
          <a:custGeom>
            <a:avLst/>
            <a:gdLst/>
            <a:ahLst/>
            <a:cxnLst/>
            <a:rect r="r" b="b" t="t" l="l"/>
            <a:pathLst>
              <a:path h="1254177" w="7099114">
                <a:moveTo>
                  <a:pt x="0" y="0"/>
                </a:moveTo>
                <a:lnTo>
                  <a:pt x="7099114" y="0"/>
                </a:lnTo>
                <a:lnTo>
                  <a:pt x="7099114" y="1254177"/>
                </a:lnTo>
                <a:lnTo>
                  <a:pt x="0" y="125417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0">
            <a:off x="2053741" y="-221779"/>
            <a:ext cx="6048000" cy="1068480"/>
          </a:xfrm>
          <a:custGeom>
            <a:avLst/>
            <a:gdLst/>
            <a:ahLst/>
            <a:cxnLst/>
            <a:rect r="r" b="b" t="t" l="l"/>
            <a:pathLst>
              <a:path h="1068480" w="6048000">
                <a:moveTo>
                  <a:pt x="0" y="1068480"/>
                </a:moveTo>
                <a:lnTo>
                  <a:pt x="6048000" y="1068480"/>
                </a:lnTo>
                <a:lnTo>
                  <a:pt x="6048000" y="0"/>
                </a:lnTo>
                <a:lnTo>
                  <a:pt x="0" y="0"/>
                </a:lnTo>
                <a:lnTo>
                  <a:pt x="0" y="106848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179566" y="-153752"/>
            <a:ext cx="4035689" cy="3132704"/>
          </a:xfrm>
          <a:custGeom>
            <a:avLst/>
            <a:gdLst/>
            <a:ahLst/>
            <a:cxnLst/>
            <a:rect r="r" b="b" t="t" l="l"/>
            <a:pathLst>
              <a:path h="3132704" w="4035689">
                <a:moveTo>
                  <a:pt x="0" y="0"/>
                </a:moveTo>
                <a:lnTo>
                  <a:pt x="4035689" y="0"/>
                </a:lnTo>
                <a:lnTo>
                  <a:pt x="4035689" y="3132703"/>
                </a:lnTo>
                <a:lnTo>
                  <a:pt x="0" y="313270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686268" y="9987808"/>
            <a:ext cx="202539" cy="202539"/>
          </a:xfrm>
          <a:custGeom>
            <a:avLst/>
            <a:gdLst/>
            <a:ahLst/>
            <a:cxnLst/>
            <a:rect r="r" b="b" t="t" l="l"/>
            <a:pathLst>
              <a:path h="202539" w="202539">
                <a:moveTo>
                  <a:pt x="0" y="0"/>
                </a:moveTo>
                <a:lnTo>
                  <a:pt x="202539" y="0"/>
                </a:lnTo>
                <a:lnTo>
                  <a:pt x="202539" y="202539"/>
                </a:lnTo>
                <a:lnTo>
                  <a:pt x="0" y="20253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117036" y="9987808"/>
            <a:ext cx="202539" cy="202539"/>
          </a:xfrm>
          <a:custGeom>
            <a:avLst/>
            <a:gdLst/>
            <a:ahLst/>
            <a:cxnLst/>
            <a:rect r="r" b="b" t="t" l="l"/>
            <a:pathLst>
              <a:path h="202539" w="202539">
                <a:moveTo>
                  <a:pt x="0" y="0"/>
                </a:moveTo>
                <a:lnTo>
                  <a:pt x="202539" y="0"/>
                </a:lnTo>
                <a:lnTo>
                  <a:pt x="202539" y="202539"/>
                </a:lnTo>
                <a:lnTo>
                  <a:pt x="0" y="202539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343573" y="7027861"/>
            <a:ext cx="1623505" cy="1145579"/>
            <a:chOff x="0" y="0"/>
            <a:chExt cx="21554964" cy="15209634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1554963" cy="15209634"/>
            </a:xfrm>
            <a:custGeom>
              <a:avLst/>
              <a:gdLst/>
              <a:ahLst/>
              <a:cxnLst/>
              <a:rect r="r" b="b" t="t" l="l"/>
              <a:pathLst>
                <a:path h="15209634" w="21554963">
                  <a:moveTo>
                    <a:pt x="21554963" y="364739"/>
                  </a:moveTo>
                  <a:lnTo>
                    <a:pt x="21554963" y="14844895"/>
                  </a:lnTo>
                  <a:cubicBezTo>
                    <a:pt x="21554963" y="15046413"/>
                    <a:pt x="21393393" y="15209634"/>
                    <a:pt x="21193909" y="15209634"/>
                  </a:cubicBezTo>
                  <a:lnTo>
                    <a:pt x="361055" y="15209634"/>
                  </a:lnTo>
                  <a:cubicBezTo>
                    <a:pt x="161572" y="15209634"/>
                    <a:pt x="0" y="15046413"/>
                    <a:pt x="0" y="14844895"/>
                  </a:cubicBezTo>
                  <a:lnTo>
                    <a:pt x="0" y="364739"/>
                  </a:lnTo>
                  <a:cubicBezTo>
                    <a:pt x="0" y="163221"/>
                    <a:pt x="161572" y="0"/>
                    <a:pt x="361055" y="0"/>
                  </a:cubicBezTo>
                  <a:lnTo>
                    <a:pt x="21193909" y="0"/>
                  </a:lnTo>
                  <a:cubicBezTo>
                    <a:pt x="21393393" y="0"/>
                    <a:pt x="21554963" y="163221"/>
                    <a:pt x="21554963" y="364739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sq">
              <a:solidFill>
                <a:srgbClr val="000000"/>
              </a:solidFill>
              <a:prstDash val="solid"/>
              <a:miter/>
            </a:ln>
          </p:spPr>
        </p:sp>
      </p:grpSp>
      <p:grpSp>
        <p:nvGrpSpPr>
          <p:cNvPr name="Group 9" id="9"/>
          <p:cNvGrpSpPr/>
          <p:nvPr/>
        </p:nvGrpSpPr>
        <p:grpSpPr>
          <a:xfrm rot="0">
            <a:off x="323928" y="5763174"/>
            <a:ext cx="1643150" cy="1147728"/>
            <a:chOff x="0" y="0"/>
            <a:chExt cx="15163800" cy="105918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5163800" cy="10591800"/>
            </a:xfrm>
            <a:custGeom>
              <a:avLst/>
              <a:gdLst/>
              <a:ahLst/>
              <a:cxnLst/>
              <a:rect r="r" b="b" t="t" l="l"/>
              <a:pathLst>
                <a:path h="10591800" w="15163800">
                  <a:moveTo>
                    <a:pt x="15163800" y="254000"/>
                  </a:moveTo>
                  <a:lnTo>
                    <a:pt x="15163800" y="10337800"/>
                  </a:lnTo>
                  <a:cubicBezTo>
                    <a:pt x="15163800" y="10478135"/>
                    <a:pt x="15050136" y="10591800"/>
                    <a:pt x="14909800" y="10591800"/>
                  </a:cubicBezTo>
                  <a:lnTo>
                    <a:pt x="254000" y="10591800"/>
                  </a:lnTo>
                  <a:cubicBezTo>
                    <a:pt x="113665" y="10591800"/>
                    <a:pt x="0" y="10478135"/>
                    <a:pt x="0" y="10337800"/>
                  </a:cubicBezTo>
                  <a:lnTo>
                    <a:pt x="0" y="254000"/>
                  </a:lnTo>
                  <a:cubicBezTo>
                    <a:pt x="0" y="113665"/>
                    <a:pt x="113665" y="0"/>
                    <a:pt x="254000" y="0"/>
                  </a:cubicBezTo>
                  <a:lnTo>
                    <a:pt x="14909800" y="0"/>
                  </a:lnTo>
                  <a:cubicBezTo>
                    <a:pt x="15050136" y="0"/>
                    <a:pt x="15163800" y="113665"/>
                    <a:pt x="15163800" y="25400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sq">
              <a:solidFill>
                <a:srgbClr val="000000"/>
              </a:solidFill>
              <a:prstDash val="solid"/>
              <a:miter/>
            </a:ln>
          </p:spPr>
        </p:sp>
      </p:grpSp>
      <p:grpSp>
        <p:nvGrpSpPr>
          <p:cNvPr name="Group 11" id="11"/>
          <p:cNvGrpSpPr/>
          <p:nvPr/>
        </p:nvGrpSpPr>
        <p:grpSpPr>
          <a:xfrm rot="0">
            <a:off x="2093702" y="5763174"/>
            <a:ext cx="1643150" cy="1147728"/>
            <a:chOff x="0" y="0"/>
            <a:chExt cx="15163800" cy="10591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5163800" cy="10591800"/>
            </a:xfrm>
            <a:custGeom>
              <a:avLst/>
              <a:gdLst/>
              <a:ahLst/>
              <a:cxnLst/>
              <a:rect r="r" b="b" t="t" l="l"/>
              <a:pathLst>
                <a:path h="10591800" w="15163800">
                  <a:moveTo>
                    <a:pt x="15163800" y="254000"/>
                  </a:moveTo>
                  <a:lnTo>
                    <a:pt x="15163800" y="10337800"/>
                  </a:lnTo>
                  <a:cubicBezTo>
                    <a:pt x="15163800" y="10478135"/>
                    <a:pt x="15050136" y="10591800"/>
                    <a:pt x="14909800" y="10591800"/>
                  </a:cubicBezTo>
                  <a:lnTo>
                    <a:pt x="254000" y="10591800"/>
                  </a:lnTo>
                  <a:cubicBezTo>
                    <a:pt x="113665" y="10591800"/>
                    <a:pt x="0" y="10478135"/>
                    <a:pt x="0" y="10337800"/>
                  </a:cubicBezTo>
                  <a:lnTo>
                    <a:pt x="0" y="254000"/>
                  </a:lnTo>
                  <a:cubicBezTo>
                    <a:pt x="0" y="113665"/>
                    <a:pt x="113665" y="0"/>
                    <a:pt x="254000" y="0"/>
                  </a:cubicBezTo>
                  <a:lnTo>
                    <a:pt x="14909800" y="0"/>
                  </a:lnTo>
                  <a:cubicBezTo>
                    <a:pt x="15050136" y="0"/>
                    <a:pt x="15163800" y="113665"/>
                    <a:pt x="15163800" y="25400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sq">
              <a:solidFill>
                <a:srgbClr val="000000"/>
              </a:solidFill>
              <a:prstDash val="solid"/>
              <a:miter/>
            </a:ln>
          </p:spPr>
        </p:sp>
      </p:grpSp>
      <p:sp>
        <p:nvSpPr>
          <p:cNvPr name="Freeform 13" id="13"/>
          <p:cNvSpPr/>
          <p:nvPr/>
        </p:nvSpPr>
        <p:spPr>
          <a:xfrm flipH="false" flipV="false" rot="0">
            <a:off x="521709" y="2247051"/>
            <a:ext cx="2375489" cy="558240"/>
          </a:xfrm>
          <a:custGeom>
            <a:avLst/>
            <a:gdLst/>
            <a:ahLst/>
            <a:cxnLst/>
            <a:rect r="r" b="b" t="t" l="l"/>
            <a:pathLst>
              <a:path h="558240" w="2375489">
                <a:moveTo>
                  <a:pt x="0" y="0"/>
                </a:moveTo>
                <a:lnTo>
                  <a:pt x="2375489" y="0"/>
                </a:lnTo>
                <a:lnTo>
                  <a:pt x="2375489" y="558240"/>
                </a:lnTo>
                <a:lnTo>
                  <a:pt x="0" y="558240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791698" y="520678"/>
            <a:ext cx="1806683" cy="1806683"/>
          </a:xfrm>
          <a:custGeom>
            <a:avLst/>
            <a:gdLst/>
            <a:ahLst/>
            <a:cxnLst/>
            <a:rect r="r" b="b" t="t" l="l"/>
            <a:pathLst>
              <a:path h="1806683" w="1806683">
                <a:moveTo>
                  <a:pt x="0" y="0"/>
                </a:moveTo>
                <a:lnTo>
                  <a:pt x="1806683" y="0"/>
                </a:lnTo>
                <a:lnTo>
                  <a:pt x="1806683" y="1806683"/>
                </a:lnTo>
                <a:lnTo>
                  <a:pt x="0" y="1806683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true" flipV="false" rot="0">
            <a:off x="4279378" y="8379290"/>
            <a:ext cx="3483084" cy="2458477"/>
          </a:xfrm>
          <a:custGeom>
            <a:avLst/>
            <a:gdLst/>
            <a:ahLst/>
            <a:cxnLst/>
            <a:rect r="r" b="b" t="t" l="l"/>
            <a:pathLst>
              <a:path h="2458477" w="3483084">
                <a:moveTo>
                  <a:pt x="3483084" y="0"/>
                </a:moveTo>
                <a:lnTo>
                  <a:pt x="0" y="0"/>
                </a:lnTo>
                <a:lnTo>
                  <a:pt x="0" y="2458477"/>
                </a:lnTo>
                <a:lnTo>
                  <a:pt x="3483084" y="2458477"/>
                </a:lnTo>
                <a:lnTo>
                  <a:pt x="3483084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6" id="16"/>
          <p:cNvGrpSpPr/>
          <p:nvPr/>
        </p:nvGrpSpPr>
        <p:grpSpPr>
          <a:xfrm rot="0">
            <a:off x="897571" y="631393"/>
            <a:ext cx="1585252" cy="1585252"/>
            <a:chOff x="0" y="0"/>
            <a:chExt cx="812800" cy="812800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14"/>
              <a:stretch>
                <a:fillRect l="0" t="0" r="0" b="-24804"/>
              </a:stretch>
            </a:blipFill>
            <a:ln w="38100" cap="sq">
              <a:solidFill>
                <a:srgbClr val="F8D150"/>
              </a:solidFill>
              <a:prstDash val="solid"/>
              <a:miter/>
            </a:ln>
          </p:spPr>
        </p:sp>
      </p:grpSp>
      <p:sp>
        <p:nvSpPr>
          <p:cNvPr name="Freeform 18" id="18"/>
          <p:cNvSpPr/>
          <p:nvPr/>
        </p:nvSpPr>
        <p:spPr>
          <a:xfrm flipH="false" flipV="false" rot="0">
            <a:off x="4588179" y="452776"/>
            <a:ext cx="678448" cy="678448"/>
          </a:xfrm>
          <a:custGeom>
            <a:avLst/>
            <a:gdLst/>
            <a:ahLst/>
            <a:cxnLst/>
            <a:rect r="r" b="b" t="t" l="l"/>
            <a:pathLst>
              <a:path h="678448" w="678448">
                <a:moveTo>
                  <a:pt x="0" y="0"/>
                </a:moveTo>
                <a:lnTo>
                  <a:pt x="678448" y="0"/>
                </a:lnTo>
                <a:lnTo>
                  <a:pt x="678448" y="678448"/>
                </a:lnTo>
                <a:lnTo>
                  <a:pt x="0" y="678448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 l="0" t="0" r="0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5614016" y="5780575"/>
            <a:ext cx="1601890" cy="1130327"/>
            <a:chOff x="0" y="0"/>
            <a:chExt cx="21554964" cy="15209634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21554963" cy="15209634"/>
            </a:xfrm>
            <a:custGeom>
              <a:avLst/>
              <a:gdLst/>
              <a:ahLst/>
              <a:cxnLst/>
              <a:rect r="r" b="b" t="t" l="l"/>
              <a:pathLst>
                <a:path h="15209634" w="21554963">
                  <a:moveTo>
                    <a:pt x="21554963" y="364739"/>
                  </a:moveTo>
                  <a:lnTo>
                    <a:pt x="21554963" y="14844895"/>
                  </a:lnTo>
                  <a:cubicBezTo>
                    <a:pt x="21554963" y="15046413"/>
                    <a:pt x="21393393" y="15209634"/>
                    <a:pt x="21193909" y="15209634"/>
                  </a:cubicBezTo>
                  <a:lnTo>
                    <a:pt x="361055" y="15209634"/>
                  </a:lnTo>
                  <a:cubicBezTo>
                    <a:pt x="161572" y="15209634"/>
                    <a:pt x="0" y="15046413"/>
                    <a:pt x="0" y="14844895"/>
                  </a:cubicBezTo>
                  <a:lnTo>
                    <a:pt x="0" y="364739"/>
                  </a:lnTo>
                  <a:cubicBezTo>
                    <a:pt x="0" y="163221"/>
                    <a:pt x="161572" y="0"/>
                    <a:pt x="361055" y="0"/>
                  </a:cubicBezTo>
                  <a:lnTo>
                    <a:pt x="21193909" y="0"/>
                  </a:lnTo>
                  <a:cubicBezTo>
                    <a:pt x="21393393" y="0"/>
                    <a:pt x="21554963" y="163221"/>
                    <a:pt x="21554963" y="364739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sq">
              <a:solidFill>
                <a:srgbClr val="000000"/>
              </a:solidFill>
              <a:prstDash val="solid"/>
              <a:miter/>
            </a:ln>
          </p:spPr>
        </p:sp>
      </p:grpSp>
      <p:grpSp>
        <p:nvGrpSpPr>
          <p:cNvPr name="Group 21" id="21"/>
          <p:cNvGrpSpPr/>
          <p:nvPr/>
        </p:nvGrpSpPr>
        <p:grpSpPr>
          <a:xfrm rot="0">
            <a:off x="5614016" y="7027861"/>
            <a:ext cx="1601890" cy="1130327"/>
            <a:chOff x="0" y="0"/>
            <a:chExt cx="21554964" cy="15209634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21554963" cy="15209634"/>
            </a:xfrm>
            <a:custGeom>
              <a:avLst/>
              <a:gdLst/>
              <a:ahLst/>
              <a:cxnLst/>
              <a:rect r="r" b="b" t="t" l="l"/>
              <a:pathLst>
                <a:path h="15209634" w="21554963">
                  <a:moveTo>
                    <a:pt x="21554963" y="364739"/>
                  </a:moveTo>
                  <a:lnTo>
                    <a:pt x="21554963" y="14844895"/>
                  </a:lnTo>
                  <a:cubicBezTo>
                    <a:pt x="21554963" y="15046413"/>
                    <a:pt x="21393393" y="15209634"/>
                    <a:pt x="21193909" y="15209634"/>
                  </a:cubicBezTo>
                  <a:lnTo>
                    <a:pt x="361055" y="15209634"/>
                  </a:lnTo>
                  <a:cubicBezTo>
                    <a:pt x="161572" y="15209634"/>
                    <a:pt x="0" y="15046413"/>
                    <a:pt x="0" y="14844895"/>
                  </a:cubicBezTo>
                  <a:lnTo>
                    <a:pt x="0" y="364739"/>
                  </a:lnTo>
                  <a:cubicBezTo>
                    <a:pt x="0" y="163221"/>
                    <a:pt x="161572" y="0"/>
                    <a:pt x="361055" y="0"/>
                  </a:cubicBezTo>
                  <a:lnTo>
                    <a:pt x="21193909" y="0"/>
                  </a:lnTo>
                  <a:cubicBezTo>
                    <a:pt x="21393393" y="0"/>
                    <a:pt x="21554963" y="163221"/>
                    <a:pt x="21554963" y="364739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sq">
              <a:solidFill>
                <a:srgbClr val="000000"/>
              </a:solidFill>
              <a:prstDash val="solid"/>
              <a:miter/>
            </a:ln>
          </p:spPr>
        </p:sp>
      </p:grpSp>
      <p:grpSp>
        <p:nvGrpSpPr>
          <p:cNvPr name="Group 23" id="23"/>
          <p:cNvGrpSpPr/>
          <p:nvPr/>
        </p:nvGrpSpPr>
        <p:grpSpPr>
          <a:xfrm rot="0">
            <a:off x="3860678" y="5772949"/>
            <a:ext cx="1623505" cy="1145579"/>
            <a:chOff x="0" y="0"/>
            <a:chExt cx="21554964" cy="15209634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21554963" cy="15209634"/>
            </a:xfrm>
            <a:custGeom>
              <a:avLst/>
              <a:gdLst/>
              <a:ahLst/>
              <a:cxnLst/>
              <a:rect r="r" b="b" t="t" l="l"/>
              <a:pathLst>
                <a:path h="15209634" w="21554963">
                  <a:moveTo>
                    <a:pt x="21554963" y="364739"/>
                  </a:moveTo>
                  <a:lnTo>
                    <a:pt x="21554963" y="14844895"/>
                  </a:lnTo>
                  <a:cubicBezTo>
                    <a:pt x="21554963" y="15046413"/>
                    <a:pt x="21393393" y="15209634"/>
                    <a:pt x="21193909" y="15209634"/>
                  </a:cubicBezTo>
                  <a:lnTo>
                    <a:pt x="361055" y="15209634"/>
                  </a:lnTo>
                  <a:cubicBezTo>
                    <a:pt x="161572" y="15209634"/>
                    <a:pt x="0" y="15046413"/>
                    <a:pt x="0" y="14844895"/>
                  </a:cubicBezTo>
                  <a:lnTo>
                    <a:pt x="0" y="364739"/>
                  </a:lnTo>
                  <a:cubicBezTo>
                    <a:pt x="0" y="163221"/>
                    <a:pt x="161572" y="0"/>
                    <a:pt x="361055" y="0"/>
                  </a:cubicBezTo>
                  <a:lnTo>
                    <a:pt x="21193909" y="0"/>
                  </a:lnTo>
                  <a:cubicBezTo>
                    <a:pt x="21393393" y="0"/>
                    <a:pt x="21554963" y="163221"/>
                    <a:pt x="21554963" y="364739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sq">
              <a:solidFill>
                <a:srgbClr val="000000"/>
              </a:solidFill>
              <a:prstDash val="solid"/>
              <a:miter/>
            </a:ln>
          </p:spPr>
        </p:sp>
      </p:grpSp>
      <p:grpSp>
        <p:nvGrpSpPr>
          <p:cNvPr name="Group 25" id="25"/>
          <p:cNvGrpSpPr/>
          <p:nvPr/>
        </p:nvGrpSpPr>
        <p:grpSpPr>
          <a:xfrm rot="0">
            <a:off x="2103628" y="7027861"/>
            <a:ext cx="1623505" cy="1145579"/>
            <a:chOff x="0" y="0"/>
            <a:chExt cx="21554964" cy="15209634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21554963" cy="15209634"/>
            </a:xfrm>
            <a:custGeom>
              <a:avLst/>
              <a:gdLst/>
              <a:ahLst/>
              <a:cxnLst/>
              <a:rect r="r" b="b" t="t" l="l"/>
              <a:pathLst>
                <a:path h="15209634" w="21554963">
                  <a:moveTo>
                    <a:pt x="21554963" y="364739"/>
                  </a:moveTo>
                  <a:lnTo>
                    <a:pt x="21554963" y="14844895"/>
                  </a:lnTo>
                  <a:cubicBezTo>
                    <a:pt x="21554963" y="15046413"/>
                    <a:pt x="21393393" y="15209634"/>
                    <a:pt x="21193909" y="15209634"/>
                  </a:cubicBezTo>
                  <a:lnTo>
                    <a:pt x="361055" y="15209634"/>
                  </a:lnTo>
                  <a:cubicBezTo>
                    <a:pt x="161572" y="15209634"/>
                    <a:pt x="0" y="15046413"/>
                    <a:pt x="0" y="14844895"/>
                  </a:cubicBezTo>
                  <a:lnTo>
                    <a:pt x="0" y="364739"/>
                  </a:lnTo>
                  <a:cubicBezTo>
                    <a:pt x="0" y="163221"/>
                    <a:pt x="161572" y="0"/>
                    <a:pt x="361055" y="0"/>
                  </a:cubicBezTo>
                  <a:lnTo>
                    <a:pt x="21193909" y="0"/>
                  </a:lnTo>
                  <a:cubicBezTo>
                    <a:pt x="21393393" y="0"/>
                    <a:pt x="21554963" y="163221"/>
                    <a:pt x="21554963" y="364739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sq">
              <a:solidFill>
                <a:srgbClr val="000000"/>
              </a:solidFill>
              <a:prstDash val="solid"/>
              <a:miter/>
            </a:ln>
          </p:spPr>
        </p:sp>
      </p:grpSp>
      <p:grpSp>
        <p:nvGrpSpPr>
          <p:cNvPr name="Group 27" id="27"/>
          <p:cNvGrpSpPr/>
          <p:nvPr/>
        </p:nvGrpSpPr>
        <p:grpSpPr>
          <a:xfrm rot="0">
            <a:off x="3860678" y="7035237"/>
            <a:ext cx="1629514" cy="1138203"/>
            <a:chOff x="0" y="0"/>
            <a:chExt cx="15163800" cy="10591800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15163800" cy="10591800"/>
            </a:xfrm>
            <a:custGeom>
              <a:avLst/>
              <a:gdLst/>
              <a:ahLst/>
              <a:cxnLst/>
              <a:rect r="r" b="b" t="t" l="l"/>
              <a:pathLst>
                <a:path h="10591800" w="15163800">
                  <a:moveTo>
                    <a:pt x="15163800" y="254000"/>
                  </a:moveTo>
                  <a:lnTo>
                    <a:pt x="15163800" y="10337800"/>
                  </a:lnTo>
                  <a:cubicBezTo>
                    <a:pt x="15163800" y="10478135"/>
                    <a:pt x="15050136" y="10591800"/>
                    <a:pt x="14909800" y="10591800"/>
                  </a:cubicBezTo>
                  <a:lnTo>
                    <a:pt x="254000" y="10591800"/>
                  </a:lnTo>
                  <a:cubicBezTo>
                    <a:pt x="113665" y="10591800"/>
                    <a:pt x="0" y="10478135"/>
                    <a:pt x="0" y="10337800"/>
                  </a:cubicBezTo>
                  <a:lnTo>
                    <a:pt x="0" y="254000"/>
                  </a:lnTo>
                  <a:cubicBezTo>
                    <a:pt x="0" y="113665"/>
                    <a:pt x="113665" y="0"/>
                    <a:pt x="254000" y="0"/>
                  </a:cubicBezTo>
                  <a:lnTo>
                    <a:pt x="14909800" y="0"/>
                  </a:lnTo>
                  <a:cubicBezTo>
                    <a:pt x="15050136" y="0"/>
                    <a:pt x="15163800" y="113665"/>
                    <a:pt x="15163800" y="25400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sq">
              <a:solidFill>
                <a:srgbClr val="000000"/>
              </a:solidFill>
              <a:prstDash val="solid"/>
              <a:miter/>
            </a:ln>
          </p:spPr>
        </p:sp>
      </p:grpSp>
      <p:grpSp>
        <p:nvGrpSpPr>
          <p:cNvPr name="Group 29" id="29"/>
          <p:cNvGrpSpPr/>
          <p:nvPr/>
        </p:nvGrpSpPr>
        <p:grpSpPr>
          <a:xfrm rot="0">
            <a:off x="1304179" y="4884357"/>
            <a:ext cx="4951642" cy="633398"/>
            <a:chOff x="0" y="0"/>
            <a:chExt cx="6602190" cy="844530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6602190" cy="844530"/>
            </a:xfrm>
            <a:custGeom>
              <a:avLst/>
              <a:gdLst/>
              <a:ahLst/>
              <a:cxnLst/>
              <a:rect r="r" b="b" t="t" l="l"/>
              <a:pathLst>
                <a:path h="844530" w="6602190">
                  <a:moveTo>
                    <a:pt x="0" y="0"/>
                  </a:moveTo>
                  <a:lnTo>
                    <a:pt x="6602190" y="0"/>
                  </a:lnTo>
                  <a:lnTo>
                    <a:pt x="6602190" y="844530"/>
                  </a:lnTo>
                  <a:lnTo>
                    <a:pt x="0" y="84453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6">
                <a:extLs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31" id="31"/>
            <p:cNvSpPr txBox="true"/>
            <p:nvPr/>
          </p:nvSpPr>
          <p:spPr>
            <a:xfrm rot="0">
              <a:off x="1293786" y="204884"/>
              <a:ext cx="4245985" cy="39666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502"/>
                </a:lnSpc>
              </a:pPr>
              <a:r>
                <a:rPr lang="en-US" b="true" sz="1787">
                  <a:solidFill>
                    <a:srgbClr val="FFFFFF"/>
                  </a:solidFill>
                  <a:latin typeface="Anantason Bold"/>
                  <a:ea typeface="Anantason Bold"/>
                  <a:cs typeface="Anantason Bold"/>
                  <a:sym typeface="Anantason Bold"/>
                </a:rPr>
                <a:t>ภาพกิจกรรม “.......”</a:t>
              </a:r>
            </a:p>
          </p:txBody>
        </p:sp>
      </p:grpSp>
      <p:grpSp>
        <p:nvGrpSpPr>
          <p:cNvPr name="Group 32" id="32"/>
          <p:cNvGrpSpPr/>
          <p:nvPr/>
        </p:nvGrpSpPr>
        <p:grpSpPr>
          <a:xfrm rot="0">
            <a:off x="323928" y="8278215"/>
            <a:ext cx="1623505" cy="1145579"/>
            <a:chOff x="0" y="0"/>
            <a:chExt cx="21554964" cy="15209634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21554963" cy="15209634"/>
            </a:xfrm>
            <a:custGeom>
              <a:avLst/>
              <a:gdLst/>
              <a:ahLst/>
              <a:cxnLst/>
              <a:rect r="r" b="b" t="t" l="l"/>
              <a:pathLst>
                <a:path h="15209634" w="21554963">
                  <a:moveTo>
                    <a:pt x="21554963" y="364739"/>
                  </a:moveTo>
                  <a:lnTo>
                    <a:pt x="21554963" y="14844895"/>
                  </a:lnTo>
                  <a:cubicBezTo>
                    <a:pt x="21554963" y="15046413"/>
                    <a:pt x="21393393" y="15209634"/>
                    <a:pt x="21193909" y="15209634"/>
                  </a:cubicBezTo>
                  <a:lnTo>
                    <a:pt x="361055" y="15209634"/>
                  </a:lnTo>
                  <a:cubicBezTo>
                    <a:pt x="161572" y="15209634"/>
                    <a:pt x="0" y="15046413"/>
                    <a:pt x="0" y="14844895"/>
                  </a:cubicBezTo>
                  <a:lnTo>
                    <a:pt x="0" y="364739"/>
                  </a:lnTo>
                  <a:cubicBezTo>
                    <a:pt x="0" y="163221"/>
                    <a:pt x="161572" y="0"/>
                    <a:pt x="361055" y="0"/>
                  </a:cubicBezTo>
                  <a:lnTo>
                    <a:pt x="21193909" y="0"/>
                  </a:lnTo>
                  <a:cubicBezTo>
                    <a:pt x="21393393" y="0"/>
                    <a:pt x="21554963" y="163221"/>
                    <a:pt x="21554963" y="364739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sq">
              <a:solidFill>
                <a:srgbClr val="000000"/>
              </a:solidFill>
              <a:prstDash val="solid"/>
              <a:miter/>
            </a:ln>
          </p:spPr>
        </p:sp>
      </p:grpSp>
      <p:grpSp>
        <p:nvGrpSpPr>
          <p:cNvPr name="Group 34" id="34"/>
          <p:cNvGrpSpPr/>
          <p:nvPr/>
        </p:nvGrpSpPr>
        <p:grpSpPr>
          <a:xfrm rot="0">
            <a:off x="5594371" y="8278215"/>
            <a:ext cx="1601890" cy="1130327"/>
            <a:chOff x="0" y="0"/>
            <a:chExt cx="21554964" cy="15209634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21554963" cy="15209634"/>
            </a:xfrm>
            <a:custGeom>
              <a:avLst/>
              <a:gdLst/>
              <a:ahLst/>
              <a:cxnLst/>
              <a:rect r="r" b="b" t="t" l="l"/>
              <a:pathLst>
                <a:path h="15209634" w="21554963">
                  <a:moveTo>
                    <a:pt x="21554963" y="364739"/>
                  </a:moveTo>
                  <a:lnTo>
                    <a:pt x="21554963" y="14844895"/>
                  </a:lnTo>
                  <a:cubicBezTo>
                    <a:pt x="21554963" y="15046413"/>
                    <a:pt x="21393393" y="15209634"/>
                    <a:pt x="21193909" y="15209634"/>
                  </a:cubicBezTo>
                  <a:lnTo>
                    <a:pt x="361055" y="15209634"/>
                  </a:lnTo>
                  <a:cubicBezTo>
                    <a:pt x="161572" y="15209634"/>
                    <a:pt x="0" y="15046413"/>
                    <a:pt x="0" y="14844895"/>
                  </a:cubicBezTo>
                  <a:lnTo>
                    <a:pt x="0" y="364739"/>
                  </a:lnTo>
                  <a:cubicBezTo>
                    <a:pt x="0" y="163221"/>
                    <a:pt x="161572" y="0"/>
                    <a:pt x="361055" y="0"/>
                  </a:cubicBezTo>
                  <a:lnTo>
                    <a:pt x="21193909" y="0"/>
                  </a:lnTo>
                  <a:cubicBezTo>
                    <a:pt x="21393393" y="0"/>
                    <a:pt x="21554963" y="163221"/>
                    <a:pt x="21554963" y="364739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sq">
              <a:solidFill>
                <a:srgbClr val="000000"/>
              </a:solidFill>
              <a:prstDash val="solid"/>
              <a:miter/>
            </a:ln>
          </p:spPr>
        </p:sp>
      </p:grpSp>
      <p:grpSp>
        <p:nvGrpSpPr>
          <p:cNvPr name="Group 36" id="36"/>
          <p:cNvGrpSpPr/>
          <p:nvPr/>
        </p:nvGrpSpPr>
        <p:grpSpPr>
          <a:xfrm rot="0">
            <a:off x="2083982" y="8278215"/>
            <a:ext cx="1623505" cy="1145579"/>
            <a:chOff x="0" y="0"/>
            <a:chExt cx="21554964" cy="15209634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21554963" cy="15209634"/>
            </a:xfrm>
            <a:custGeom>
              <a:avLst/>
              <a:gdLst/>
              <a:ahLst/>
              <a:cxnLst/>
              <a:rect r="r" b="b" t="t" l="l"/>
              <a:pathLst>
                <a:path h="15209634" w="21554963">
                  <a:moveTo>
                    <a:pt x="21554963" y="364739"/>
                  </a:moveTo>
                  <a:lnTo>
                    <a:pt x="21554963" y="14844895"/>
                  </a:lnTo>
                  <a:cubicBezTo>
                    <a:pt x="21554963" y="15046413"/>
                    <a:pt x="21393393" y="15209634"/>
                    <a:pt x="21193909" y="15209634"/>
                  </a:cubicBezTo>
                  <a:lnTo>
                    <a:pt x="361055" y="15209634"/>
                  </a:lnTo>
                  <a:cubicBezTo>
                    <a:pt x="161572" y="15209634"/>
                    <a:pt x="0" y="15046413"/>
                    <a:pt x="0" y="14844895"/>
                  </a:cubicBezTo>
                  <a:lnTo>
                    <a:pt x="0" y="364739"/>
                  </a:lnTo>
                  <a:cubicBezTo>
                    <a:pt x="0" y="163221"/>
                    <a:pt x="161572" y="0"/>
                    <a:pt x="361055" y="0"/>
                  </a:cubicBezTo>
                  <a:lnTo>
                    <a:pt x="21193909" y="0"/>
                  </a:lnTo>
                  <a:cubicBezTo>
                    <a:pt x="21393393" y="0"/>
                    <a:pt x="21554963" y="163221"/>
                    <a:pt x="21554963" y="364739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sq">
              <a:solidFill>
                <a:srgbClr val="000000"/>
              </a:solidFill>
              <a:prstDash val="solid"/>
              <a:miter/>
            </a:ln>
          </p:spPr>
        </p:sp>
      </p:grpSp>
      <p:grpSp>
        <p:nvGrpSpPr>
          <p:cNvPr name="Group 38" id="38"/>
          <p:cNvGrpSpPr/>
          <p:nvPr/>
        </p:nvGrpSpPr>
        <p:grpSpPr>
          <a:xfrm rot="0">
            <a:off x="3841032" y="8285591"/>
            <a:ext cx="1629514" cy="1138203"/>
            <a:chOff x="0" y="0"/>
            <a:chExt cx="15163800" cy="10591800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15163800" cy="10591800"/>
            </a:xfrm>
            <a:custGeom>
              <a:avLst/>
              <a:gdLst/>
              <a:ahLst/>
              <a:cxnLst/>
              <a:rect r="r" b="b" t="t" l="l"/>
              <a:pathLst>
                <a:path h="10591800" w="15163800">
                  <a:moveTo>
                    <a:pt x="15163800" y="254000"/>
                  </a:moveTo>
                  <a:lnTo>
                    <a:pt x="15163800" y="10337800"/>
                  </a:lnTo>
                  <a:cubicBezTo>
                    <a:pt x="15163800" y="10478135"/>
                    <a:pt x="15050136" y="10591800"/>
                    <a:pt x="14909800" y="10591800"/>
                  </a:cubicBezTo>
                  <a:lnTo>
                    <a:pt x="254000" y="10591800"/>
                  </a:lnTo>
                  <a:cubicBezTo>
                    <a:pt x="113665" y="10591800"/>
                    <a:pt x="0" y="10478135"/>
                    <a:pt x="0" y="10337800"/>
                  </a:cubicBezTo>
                  <a:lnTo>
                    <a:pt x="0" y="254000"/>
                  </a:lnTo>
                  <a:cubicBezTo>
                    <a:pt x="0" y="113665"/>
                    <a:pt x="113665" y="0"/>
                    <a:pt x="254000" y="0"/>
                  </a:cubicBezTo>
                  <a:lnTo>
                    <a:pt x="14909800" y="0"/>
                  </a:lnTo>
                  <a:cubicBezTo>
                    <a:pt x="15050136" y="0"/>
                    <a:pt x="15163800" y="113665"/>
                    <a:pt x="15163800" y="25400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sq">
              <a:solidFill>
                <a:srgbClr val="000000"/>
              </a:solidFill>
              <a:prstDash val="solid"/>
              <a:miter/>
            </a:ln>
          </p:spPr>
        </p:sp>
      </p:grpSp>
      <p:sp>
        <p:nvSpPr>
          <p:cNvPr name="TextBox 40" id="40"/>
          <p:cNvSpPr txBox="true"/>
          <p:nvPr/>
        </p:nvSpPr>
        <p:spPr>
          <a:xfrm rot="0">
            <a:off x="820526" y="2375983"/>
            <a:ext cx="1777855" cy="3099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36"/>
              </a:lnSpc>
            </a:pPr>
            <a:r>
              <a:rPr lang="en-US" b="true" sz="1188">
                <a:solidFill>
                  <a:srgbClr val="FFFFFF"/>
                </a:solidFill>
                <a:latin typeface="Anantason Bold"/>
                <a:ea typeface="Anantason Bold"/>
                <a:cs typeface="Anantason Bold"/>
                <a:sym typeface="Anantason Bold"/>
              </a:rPr>
              <a:t>นายชวลิต สีมาพล</a:t>
            </a:r>
          </a:p>
          <a:p>
            <a:pPr algn="ctr">
              <a:lnSpc>
                <a:spcPts val="1236"/>
              </a:lnSpc>
            </a:pPr>
            <a:r>
              <a:rPr lang="en-US" b="true" sz="1188">
                <a:solidFill>
                  <a:srgbClr val="FFFFFF"/>
                </a:solidFill>
                <a:latin typeface="Anantason Bold"/>
                <a:ea typeface="Anantason Bold"/>
                <a:cs typeface="Anantason Bold"/>
                <a:sym typeface="Anantason Bold"/>
              </a:rPr>
              <a:t>ผู้อำนวยการสถานศึกษา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2868489" y="1457411"/>
            <a:ext cx="4426181" cy="454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10"/>
              </a:lnSpc>
            </a:pPr>
            <a:r>
              <a:rPr lang="en-US" b="true" sz="2721">
                <a:solidFill>
                  <a:srgbClr val="1A5694"/>
                </a:solidFill>
                <a:latin typeface="Anantason Bold"/>
                <a:ea typeface="Anantason Bold"/>
                <a:cs typeface="Anantason Bold"/>
                <a:sym typeface="Anantason Bold"/>
              </a:rPr>
              <a:t>จดหมายข่าวประชาสัมพันธ์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3124659" y="1921686"/>
            <a:ext cx="3906164" cy="265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49"/>
              </a:lnSpc>
            </a:pPr>
            <a:r>
              <a:rPr lang="en-US" b="true" sz="1535">
                <a:solidFill>
                  <a:srgbClr val="1A5694"/>
                </a:solidFill>
                <a:latin typeface="Anantason Bold"/>
                <a:ea typeface="Anantason Bold"/>
                <a:cs typeface="Anantason Bold"/>
                <a:sym typeface="Anantason Bold"/>
              </a:rPr>
              <a:t>วันที่ ... สิงหาคม พ.ศ.๒๕๖๘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2403681" y="9990318"/>
            <a:ext cx="1803697" cy="1896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23"/>
              </a:lnSpc>
              <a:spcBef>
                <a:spcPct val="0"/>
              </a:spcBef>
            </a:pPr>
            <a:r>
              <a:rPr lang="en-US" b="true" sz="1159">
                <a:solidFill>
                  <a:srgbClr val="1A5694"/>
                </a:solidFill>
                <a:latin typeface="Anantason Bold"/>
                <a:ea typeface="Anantason Bold"/>
                <a:cs typeface="Anantason Bold"/>
                <a:sym typeface="Anantason Bold"/>
              </a:rPr>
              <a:t>t1kb.ac.th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686268" y="9653078"/>
            <a:ext cx="2894415" cy="2804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90"/>
              </a:lnSpc>
            </a:pPr>
            <a:r>
              <a:rPr lang="en-US" sz="1707" b="true">
                <a:solidFill>
                  <a:srgbClr val="1A5694"/>
                </a:solidFill>
                <a:latin typeface="Anantason Bold"/>
                <a:ea typeface="Anantason Bold"/>
                <a:cs typeface="Anantason Bold"/>
                <a:sym typeface="Anantason Bold"/>
              </a:rPr>
              <a:t>ฝ่ายประชาสัมพันธ์ รร.ท.๑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976174" y="9990956"/>
            <a:ext cx="1140862" cy="1895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26"/>
              </a:lnSpc>
              <a:spcBef>
                <a:spcPct val="0"/>
              </a:spcBef>
            </a:pPr>
            <a:r>
              <a:rPr lang="en-US" b="true" sz="1162">
                <a:solidFill>
                  <a:srgbClr val="1A5694"/>
                </a:solidFill>
                <a:latin typeface="Anantason Bold"/>
                <a:ea typeface="Anantason Bold"/>
                <a:cs typeface="Anantason Bold"/>
                <a:sym typeface="Anantason Bold"/>
              </a:rPr>
              <a:t>037-280528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2719250" y="1170551"/>
            <a:ext cx="4575421" cy="289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44"/>
              </a:lnSpc>
            </a:pPr>
            <a:r>
              <a:rPr lang="en-US" b="true" sz="1746">
                <a:solidFill>
                  <a:srgbClr val="1A5694"/>
                </a:solidFill>
                <a:latin typeface="Anantason Bold"/>
                <a:ea typeface="Anantason Bold"/>
                <a:cs typeface="Anantason Bold"/>
                <a:sym typeface="Anantason Bold"/>
              </a:rPr>
              <a:t>โรงเรียนเทศบาล ๑ (กบินทร์ราษฎรอำรุง)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323928" y="2833866"/>
            <a:ext cx="6891978" cy="5403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239"/>
              </a:lnSpc>
            </a:pPr>
            <a:r>
              <a:rPr lang="en-US" sz="1599">
                <a:solidFill>
                  <a:srgbClr val="000000"/>
                </a:solidFill>
                <a:latin typeface="Anantason"/>
                <a:ea typeface="Anantason"/>
                <a:cs typeface="Anantason"/>
                <a:sym typeface="Anantason"/>
              </a:rPr>
              <a:t>              โรงเรียนเทศบาล ๑ (กบินทร์ราษฎรอำรุง) ...</a:t>
            </a:r>
          </a:p>
          <a:p>
            <a:pPr algn="just">
              <a:lnSpc>
                <a:spcPts val="2239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DAGmN1tthwU</dc:identifier>
  <dcterms:modified xsi:type="dcterms:W3CDTF">2011-08-01T06:04:30Z</dcterms:modified>
  <cp:revision>1</cp:revision>
  <dc:title>สีน้ำเงิน สีทอง สีเทา ทางการ เรียบง่าย จดหมายข่าว ประชาสัมพันธ์ เอกสาร A4</dc:title>
</cp:coreProperties>
</file>